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8" r:id="rId2"/>
    <p:sldId id="262" r:id="rId3"/>
    <p:sldId id="264" r:id="rId4"/>
    <p:sldId id="276" r:id="rId5"/>
    <p:sldId id="269" r:id="rId6"/>
    <p:sldId id="275" r:id="rId7"/>
    <p:sldId id="271" r:id="rId8"/>
    <p:sldId id="272" r:id="rId9"/>
    <p:sldId id="263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4"/>
    <p:restoredTop sz="94623"/>
  </p:normalViewPr>
  <p:slideViewPr>
    <p:cSldViewPr snapToGrid="0" snapToObjects="1">
      <p:cViewPr>
        <p:scale>
          <a:sx n="80" d="100"/>
          <a:sy n="80" d="100"/>
        </p:scale>
        <p:origin x="126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E7972-AFA1-6646-A528-4D4D3AB2B38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55B1B-09FB-F445-9794-4822043B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43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0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8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7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1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7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4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0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0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5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9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09F1D-A7C1-D648-B5F0-C2A0A5819533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AFECA-FEC2-8F4B-AEA8-6EFD1F6FA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25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54690"/>
            <a:ext cx="9144000" cy="2387600"/>
          </a:xfrm>
          <a:solidFill>
            <a:srgbClr val="FFFFFF">
              <a:alpha val="60000"/>
            </a:srgbClr>
          </a:solidFill>
        </p:spPr>
        <p:txBody>
          <a:bodyPr anchor="ctr"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Extracting Forest Areas from Satellite Images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4365"/>
            <a:ext cx="9144000" cy="450009"/>
          </a:xfrm>
          <a:solidFill>
            <a:srgbClr val="FFFFFF">
              <a:alpha val="60000"/>
            </a:srgbClr>
          </a:solidFill>
        </p:spPr>
        <p:txBody>
          <a:bodyPr anchor="ctr"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Kirstin Roster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NUSP 11375819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4000" y="1512604"/>
            <a:ext cx="9144000" cy="450009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USP-ICMC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 - SCC5830 Image Processing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38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RGB Results: good examples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13" y="4046537"/>
            <a:ext cx="2388634" cy="2286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30" y="1489075"/>
            <a:ext cx="2388634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93" y="4046537"/>
            <a:ext cx="2388634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30" y="4046537"/>
            <a:ext cx="2388634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93" y="1489075"/>
            <a:ext cx="2388637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10" y="1489075"/>
            <a:ext cx="2388637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4" y="4046537"/>
            <a:ext cx="2388637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44" y="1489075"/>
            <a:ext cx="238863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RGB Results: bad examples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85" y="1690688"/>
            <a:ext cx="2675274" cy="2560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63" y="1690688"/>
            <a:ext cx="2675274" cy="2560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7" y="1690688"/>
            <a:ext cx="2675274" cy="2560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841" y="1690688"/>
            <a:ext cx="2675274" cy="25603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8503" y="4828673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many false negatives</a:t>
            </a:r>
            <a:endParaRPr lang="en-US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13462" y="4828673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many false positives</a:t>
            </a:r>
            <a:endParaRPr lang="en-US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9743" y="4796588"/>
            <a:ext cx="255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river classified as forest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79841" y="4828673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no forest areas detected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29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" y="1779596"/>
            <a:ext cx="2834640" cy="28346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4" y="1779596"/>
            <a:ext cx="2834640" cy="283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348" y="1779596"/>
            <a:ext cx="2834640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720" y="1779596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0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97" y="1603375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07" y="1603375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52" y="1603375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62" y="1603375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87" y="3654742"/>
            <a:ext cx="18288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97" y="3654742"/>
            <a:ext cx="18288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62" y="3654742"/>
            <a:ext cx="1828800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62" y="365474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97" y="1603375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07" y="1603375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52" y="1603375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62" y="1603375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87" y="3654742"/>
            <a:ext cx="18288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97" y="3654742"/>
            <a:ext cx="18288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62" y="3654742"/>
            <a:ext cx="1828800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162" y="3654742"/>
            <a:ext cx="1828800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64813" y="1125487"/>
            <a:ext cx="1041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Forest</a:t>
            </a:r>
            <a:endParaRPr lang="en-US" sz="24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7190" y="112548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venir Book" charset="0"/>
                <a:ea typeface="Avenir Book" charset="0"/>
                <a:cs typeface="Avenir Book" charset="0"/>
              </a:rPr>
              <a:t>River</a:t>
            </a:r>
            <a:endParaRPr lang="en-US" sz="24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12337" y="1125487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Field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14848" y="1125487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Urban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50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1"/>
            <a:ext cx="3200399" cy="6857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2" y="250031"/>
            <a:ext cx="2833688" cy="1325563"/>
          </a:xfrm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Steps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636" y="1575594"/>
            <a:ext cx="4391026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Image Collection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 smtClean="0">
                <a:latin typeface="Avenir Book" charset="0"/>
                <a:ea typeface="Avenir Book" charset="0"/>
                <a:cs typeface="Avenir Book" charset="0"/>
              </a:rPr>
              <a:t>Feature Extraction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Clustering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Classification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Labelling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00400" y="125016"/>
            <a:ext cx="899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Feature Extraction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98255" y="1450579"/>
            <a:ext cx="2761969" cy="5400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Vegetation Indices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Color Index of Vegetation (CIVE),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1600" dirty="0" err="1" smtClean="0">
                <a:latin typeface="Avenir Book" charset="0"/>
                <a:ea typeface="Avenir Book" charset="0"/>
                <a:cs typeface="Avenir Book" charset="0"/>
              </a:rPr>
              <a:t>Woebbecke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 Index, 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Excess Green (</a:t>
            </a:r>
            <a:r>
              <a:rPr lang="en-US" sz="1600" dirty="0" err="1" smtClean="0">
                <a:latin typeface="Avenir Book" charset="0"/>
                <a:ea typeface="Avenir Book" charset="0"/>
                <a:cs typeface="Avenir Book" charset="0"/>
              </a:rPr>
              <a:t>ExG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1600" dirty="0" err="1" smtClean="0">
                <a:latin typeface="Avenir Book" charset="0"/>
                <a:ea typeface="Avenir Book" charset="0"/>
                <a:cs typeface="Avenir Book" charset="0"/>
              </a:rPr>
              <a:t>ExG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 minus Excess Red (</a:t>
            </a:r>
            <a:r>
              <a:rPr lang="en-US" sz="1600" dirty="0" err="1" smtClean="0">
                <a:latin typeface="Avenir Book" charset="0"/>
                <a:ea typeface="Avenir Book" charset="0"/>
                <a:cs typeface="Avenir Book" charset="0"/>
              </a:rPr>
              <a:t>ExGR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32644" y="1450579"/>
            <a:ext cx="2761969" cy="548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Color</a:t>
            </a:r>
          </a:p>
          <a:p>
            <a:pPr marL="0" indent="0" algn="ctr">
              <a:lnSpc>
                <a:spcPct val="150000"/>
              </a:lnSpc>
              <a:buFont typeface="Arial"/>
              <a:buNone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RGB </a:t>
            </a:r>
          </a:p>
          <a:p>
            <a:pPr marL="0" indent="0" algn="ctr">
              <a:lnSpc>
                <a:spcPct val="150000"/>
              </a:lnSpc>
              <a:buFont typeface="Arial"/>
              <a:buNone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HSV</a:t>
            </a:r>
          </a:p>
          <a:p>
            <a:pPr marL="0" indent="0" algn="ctr">
              <a:lnSpc>
                <a:spcPct val="150000"/>
              </a:lnSpc>
              <a:buFont typeface="Arial"/>
              <a:buNone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+ thresholds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963867" y="1450579"/>
            <a:ext cx="2761969" cy="5400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/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Texture</a:t>
            </a:r>
          </a:p>
          <a:p>
            <a:pPr marL="0" indent="0" algn="ctr">
              <a:lnSpc>
                <a:spcPct val="150000"/>
              </a:lnSpc>
              <a:buFont typeface="Arial"/>
              <a:buNone/>
            </a:pPr>
            <a:r>
              <a:rPr lang="en-US" sz="1600" dirty="0" err="1" smtClean="0">
                <a:latin typeface="Avenir Book" charset="0"/>
                <a:ea typeface="Avenir Book" charset="0"/>
                <a:cs typeface="Avenir Book" charset="0"/>
              </a:rPr>
              <a:t>Haralick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 Descriptors: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(Correlation, Contrast, Energy, Homogeneity, Entropy)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19475" y="1450579"/>
            <a:ext cx="5527581" cy="2565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94613" y="1450088"/>
            <a:ext cx="5531223" cy="2565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 b="50129"/>
          <a:stretch/>
        </p:blipFill>
        <p:spPr>
          <a:xfrm>
            <a:off x="6627003" y="4500283"/>
            <a:ext cx="3616476" cy="1680972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81" y="4602165"/>
            <a:ext cx="1478450" cy="14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8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1"/>
            <a:ext cx="3200399" cy="6857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2" y="250031"/>
            <a:ext cx="2833688" cy="1325563"/>
          </a:xfrm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Steps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636" y="1575594"/>
            <a:ext cx="4391026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Image Collection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Feature Extraction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 smtClean="0">
                <a:latin typeface="Avenir Book" charset="0"/>
                <a:ea typeface="Avenir Book" charset="0"/>
                <a:cs typeface="Avenir Book" charset="0"/>
              </a:rPr>
              <a:t>Clustering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Classification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Labelling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00400" y="125016"/>
            <a:ext cx="899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Clustering</a:t>
            </a:r>
          </a:p>
          <a:p>
            <a:pPr algn="ctr"/>
            <a:r>
              <a:rPr lang="en-US" sz="2400" dirty="0" smtClean="0">
                <a:latin typeface="Avenir Light" charset="0"/>
                <a:ea typeface="Avenir Light" charset="0"/>
                <a:cs typeface="Avenir Light" charset="0"/>
              </a:rPr>
              <a:t>using k-means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2" r="20833"/>
          <a:stretch/>
        </p:blipFill>
        <p:spPr>
          <a:xfrm>
            <a:off x="9770103" y="3698917"/>
            <a:ext cx="2159320" cy="2560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7" r="20201"/>
          <a:stretch/>
        </p:blipFill>
        <p:spPr>
          <a:xfrm>
            <a:off x="7659167" y="3698917"/>
            <a:ext cx="2196467" cy="2560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20250"/>
          <a:stretch/>
        </p:blipFill>
        <p:spPr>
          <a:xfrm>
            <a:off x="5627973" y="3698917"/>
            <a:ext cx="2143126" cy="25603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r="20598"/>
          <a:stretch/>
        </p:blipFill>
        <p:spPr>
          <a:xfrm>
            <a:off x="3511515" y="3698917"/>
            <a:ext cx="2135031" cy="256032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84" y="1834191"/>
            <a:ext cx="2011680" cy="2011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31" y="1834191"/>
            <a:ext cx="2011680" cy="2011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63" y="1834191"/>
            <a:ext cx="2011680" cy="2011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310" y="1834191"/>
            <a:ext cx="20116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1"/>
            <a:ext cx="3200399" cy="6857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2" y="250031"/>
            <a:ext cx="2833688" cy="1325563"/>
          </a:xfrm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Steps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636" y="1575594"/>
            <a:ext cx="4391026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Image Collection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Feature Extraction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Clustering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 smtClean="0">
                <a:latin typeface="Avenir Book" charset="0"/>
                <a:ea typeface="Avenir Book" charset="0"/>
                <a:cs typeface="Avenir Book" charset="0"/>
              </a:rPr>
              <a:t>Classification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Labelling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00400" y="125016"/>
            <a:ext cx="899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Classification</a:t>
            </a:r>
          </a:p>
          <a:p>
            <a:pPr algn="ctr"/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using RGB thresholding</a:t>
            </a:r>
            <a:endParaRPr lang="en-US" sz="24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31" y="4001691"/>
            <a:ext cx="2011680" cy="1925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573" y="4019619"/>
            <a:ext cx="2011680" cy="1925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310" y="4001690"/>
            <a:ext cx="2011680" cy="1925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03" y="4004608"/>
            <a:ext cx="2011680" cy="1925241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84" y="1834191"/>
            <a:ext cx="2011680" cy="2011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31" y="1834191"/>
            <a:ext cx="2011680" cy="201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63" y="1834191"/>
            <a:ext cx="2011680" cy="2011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310" y="1834191"/>
            <a:ext cx="20116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2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1"/>
            <a:ext cx="3200399" cy="6857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2" y="250031"/>
            <a:ext cx="2833688" cy="1325563"/>
          </a:xfrm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Steps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636" y="1575594"/>
            <a:ext cx="4391026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Image Collection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Feature Extraction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Clustering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Classification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 smtClean="0">
                <a:latin typeface="Avenir Book" charset="0"/>
                <a:ea typeface="Avenir Book" charset="0"/>
                <a:cs typeface="Avenir Book" charset="0"/>
              </a:rPr>
              <a:t>Labelling</a:t>
            </a:r>
            <a:endParaRPr lang="en-US" sz="2000" b="1" u="sng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00400" y="125016"/>
            <a:ext cx="899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Cleaning &amp; Labelling</a:t>
            </a:r>
          </a:p>
          <a:p>
            <a:pPr algn="ctr"/>
            <a:r>
              <a:rPr lang="en-US" sz="2400" dirty="0" smtClean="0">
                <a:latin typeface="Avenir Light" charset="0"/>
                <a:ea typeface="Avenir Light" charset="0"/>
                <a:cs typeface="Avenir Light" charset="0"/>
              </a:rPr>
              <a:t>using Mathematical Morphology</a:t>
            </a: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35" y="2222144"/>
            <a:ext cx="8781259" cy="21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2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Results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80" y="1943101"/>
            <a:ext cx="12270680" cy="2951310"/>
          </a:xfrm>
        </p:spPr>
      </p:pic>
    </p:spTree>
    <p:extLst>
      <p:ext uri="{BB962C8B-B14F-4D97-AF65-F5344CB8AC3E}">
        <p14:creationId xmlns:p14="http://schemas.microsoft.com/office/powerpoint/2010/main" val="2295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136</Words>
  <Application>Microsoft Macintosh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Avenir Book</vt:lpstr>
      <vt:lpstr>Avenir Light</vt:lpstr>
      <vt:lpstr>Calibri</vt:lpstr>
      <vt:lpstr>Calibri Light</vt:lpstr>
      <vt:lpstr>Arial</vt:lpstr>
      <vt:lpstr>Office Theme</vt:lpstr>
      <vt:lpstr>Extracting Forest Areas from Satellite Images</vt:lpstr>
      <vt:lpstr>PowerPoint Presentation</vt:lpstr>
      <vt:lpstr>PowerPoint Presentation</vt:lpstr>
      <vt:lpstr>PowerPoint Presentation</vt:lpstr>
      <vt:lpstr>Steps</vt:lpstr>
      <vt:lpstr>Steps</vt:lpstr>
      <vt:lpstr>Steps</vt:lpstr>
      <vt:lpstr>Steps</vt:lpstr>
      <vt:lpstr>Results</vt:lpstr>
      <vt:lpstr>RGB Results: good examples</vt:lpstr>
      <vt:lpstr>RGB Results: bad examples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Kirstin Roster</dc:creator>
  <cp:lastModifiedBy>Kirstin Roster</cp:lastModifiedBy>
  <cp:revision>30</cp:revision>
  <dcterms:created xsi:type="dcterms:W3CDTF">2019-06-25T14:46:58Z</dcterms:created>
  <dcterms:modified xsi:type="dcterms:W3CDTF">2019-06-25T20:01:39Z</dcterms:modified>
</cp:coreProperties>
</file>